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EA638-09B5-4831-8E98-7A09A2562DA0}" v="54" dt="2022-10-05T18:39:46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нстантин М. Старченко" userId="28719e65-9071-4d34-8a08-80fd84824630" providerId="ADAL" clId="{211EA638-09B5-4831-8E98-7A09A2562DA0}"/>
    <pc:docChg chg="undo custSel addSld delSld modSld">
      <pc:chgData name="Константин М. Старченко" userId="28719e65-9071-4d34-8a08-80fd84824630" providerId="ADAL" clId="{211EA638-09B5-4831-8E98-7A09A2562DA0}" dt="2022-10-05T18:41:34.483" v="1189" actId="14100"/>
      <pc:docMkLst>
        <pc:docMk/>
      </pc:docMkLst>
      <pc:sldChg chg="addSp delSp modSp new add del mod setBg">
        <pc:chgData name="Константин М. Старченко" userId="28719e65-9071-4d34-8a08-80fd84824630" providerId="ADAL" clId="{211EA638-09B5-4831-8E98-7A09A2562DA0}" dt="2022-10-05T18:06:06.344" v="507" actId="20577"/>
        <pc:sldMkLst>
          <pc:docMk/>
          <pc:sldMk cId="2328507692" sldId="256"/>
        </pc:sldMkLst>
        <pc:spChg chg="mod">
          <ac:chgData name="Константин М. Старченко" userId="28719e65-9071-4d34-8a08-80fd84824630" providerId="ADAL" clId="{211EA638-09B5-4831-8E98-7A09A2562DA0}" dt="2022-10-05T18:06:06.344" v="507" actId="20577"/>
          <ac:spMkLst>
            <pc:docMk/>
            <pc:sldMk cId="2328507692" sldId="256"/>
            <ac:spMk id="2" creationId="{179116D0-50BD-E81B-83CB-FCA0A1ACE6E1}"/>
          </ac:spMkLst>
        </pc:spChg>
        <pc:spChg chg="del">
          <ac:chgData name="Константин М. Старченко" userId="28719e65-9071-4d34-8a08-80fd84824630" providerId="ADAL" clId="{211EA638-09B5-4831-8E98-7A09A2562DA0}" dt="2022-10-05T17:39:59.649" v="40" actId="478"/>
          <ac:spMkLst>
            <pc:docMk/>
            <pc:sldMk cId="2328507692" sldId="256"/>
            <ac:spMk id="3" creationId="{3A04158E-728F-9C45-9509-FD852B145092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01:21.560" v="478" actId="478"/>
          <ac:spMkLst>
            <pc:docMk/>
            <pc:sldMk cId="2328507692" sldId="256"/>
            <ac:spMk id="8" creationId="{174DB133-729B-BF71-2CC3-1CC95BD43183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01:58.048" v="481" actId="478"/>
          <ac:spMkLst>
            <pc:docMk/>
            <pc:sldMk cId="2328507692" sldId="256"/>
            <ac:spMk id="10" creationId="{8016B35A-F9A2-C930-7E1E-A2A2D096A89A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05:58.944" v="504" actId="122"/>
          <ac:spMkLst>
            <pc:docMk/>
            <pc:sldMk cId="2328507692" sldId="256"/>
            <ac:spMk id="12" creationId="{49B9329D-F042-F1C6-F25B-24C0026B133D}"/>
          </ac:spMkLst>
        </pc:spChg>
        <pc:picChg chg="add del mod">
          <ac:chgData name="Константин М. Старченко" userId="28719e65-9071-4d34-8a08-80fd84824630" providerId="ADAL" clId="{211EA638-09B5-4831-8E98-7A09A2562DA0}" dt="2022-10-05T17:58:57.551" v="411" actId="478"/>
          <ac:picMkLst>
            <pc:docMk/>
            <pc:sldMk cId="2328507692" sldId="256"/>
            <ac:picMk id="5" creationId="{9513EB8F-EEFB-D8FB-FFB7-71632F7953FB}"/>
          </ac:picMkLst>
        </pc:picChg>
        <pc:picChg chg="add del mod">
          <ac:chgData name="Константин М. Старченко" userId="28719e65-9071-4d34-8a08-80fd84824630" providerId="ADAL" clId="{211EA638-09B5-4831-8E98-7A09A2562DA0}" dt="2022-10-05T18:04:26.551" v="489" actId="478"/>
          <ac:picMkLst>
            <pc:docMk/>
            <pc:sldMk cId="2328507692" sldId="256"/>
            <ac:picMk id="13" creationId="{98BACBC2-8E0A-1B39-5580-85A558A3BB86}"/>
          </ac:picMkLst>
        </pc:picChg>
        <pc:picChg chg="add mod">
          <ac:chgData name="Константин М. Старченко" userId="28719e65-9071-4d34-8a08-80fd84824630" providerId="ADAL" clId="{211EA638-09B5-4831-8E98-7A09A2562DA0}" dt="2022-10-05T18:05:01.128" v="495" actId="14100"/>
          <ac:picMkLst>
            <pc:docMk/>
            <pc:sldMk cId="2328507692" sldId="256"/>
            <ac:picMk id="15" creationId="{B58053FE-2BC1-7993-4684-24B1E9283883}"/>
          </ac:picMkLst>
        </pc:picChg>
        <pc:picChg chg="add mod">
          <ac:chgData name="Константин М. Старченко" userId="28719e65-9071-4d34-8a08-80fd84824630" providerId="ADAL" clId="{211EA638-09B5-4831-8E98-7A09A2562DA0}" dt="2022-10-05T18:05:42.797" v="503" actId="1076"/>
          <ac:picMkLst>
            <pc:docMk/>
            <pc:sldMk cId="2328507692" sldId="256"/>
            <ac:picMk id="1026" creationId="{F743D88F-51D6-7562-2028-BE8AEF9BE161}"/>
          </ac:picMkLst>
        </pc:picChg>
        <pc:cxnChg chg="add del mod">
          <ac:chgData name="Константин М. Старченко" userId="28719e65-9071-4d34-8a08-80fd84824630" providerId="ADAL" clId="{211EA638-09B5-4831-8E98-7A09A2562DA0}" dt="2022-10-05T17:59:00.735" v="412" actId="478"/>
          <ac:cxnSpMkLst>
            <pc:docMk/>
            <pc:sldMk cId="2328507692" sldId="256"/>
            <ac:cxnSpMk id="7" creationId="{2D563A73-38D0-563D-D881-86D26698E611}"/>
          </ac:cxnSpMkLst>
        </pc:cxnChg>
      </pc:sldChg>
      <pc:sldChg chg="addSp delSp modSp add mod setBg">
        <pc:chgData name="Константин М. Старченко" userId="28719e65-9071-4d34-8a08-80fd84824630" providerId="ADAL" clId="{211EA638-09B5-4831-8E98-7A09A2562DA0}" dt="2022-10-05T18:41:10.482" v="1188" actId="14100"/>
        <pc:sldMkLst>
          <pc:docMk/>
          <pc:sldMk cId="1389217381" sldId="257"/>
        </pc:sldMkLst>
        <pc:spChg chg="mod">
          <ac:chgData name="Константин М. Старченко" userId="28719e65-9071-4d34-8a08-80fd84824630" providerId="ADAL" clId="{211EA638-09B5-4831-8E98-7A09A2562DA0}" dt="2022-10-05T17:45:49.321" v="155" actId="1076"/>
          <ac:spMkLst>
            <pc:docMk/>
            <pc:sldMk cId="1389217381" sldId="257"/>
            <ac:spMk id="2" creationId="{179116D0-50BD-E81B-83CB-FCA0A1ACE6E1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7:46:49.790" v="205" actId="313"/>
          <ac:spMkLst>
            <pc:docMk/>
            <pc:sldMk cId="1389217381" sldId="257"/>
            <ac:spMk id="9" creationId="{9CCBDBB7-A015-C262-C6BB-71240A324707}"/>
          </ac:spMkLst>
        </pc:spChg>
        <pc:spChg chg="add del">
          <ac:chgData name="Константин М. Старченко" userId="28719e65-9071-4d34-8a08-80fd84824630" providerId="ADAL" clId="{211EA638-09B5-4831-8E98-7A09A2562DA0}" dt="2022-10-05T17:47:09.185" v="207" actId="11529"/>
          <ac:spMkLst>
            <pc:docMk/>
            <pc:sldMk cId="1389217381" sldId="257"/>
            <ac:spMk id="10" creationId="{D9061279-7FCF-F09B-65AF-8F6EC99D3E66}"/>
          </ac:spMkLst>
        </pc:spChg>
        <pc:spChg chg="add del">
          <ac:chgData name="Константин М. Старченко" userId="28719e65-9071-4d34-8a08-80fd84824630" providerId="ADAL" clId="{211EA638-09B5-4831-8E98-7A09A2562DA0}" dt="2022-10-05T17:47:31.217" v="209" actId="11529"/>
          <ac:spMkLst>
            <pc:docMk/>
            <pc:sldMk cId="1389217381" sldId="257"/>
            <ac:spMk id="11" creationId="{DBC1C03F-F37E-1493-554E-2B1222E6A83E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41:10.482" v="1188" actId="14100"/>
          <ac:spMkLst>
            <pc:docMk/>
            <pc:sldMk cId="1389217381" sldId="257"/>
            <ac:spMk id="12" creationId="{80D9DF01-E775-18F9-7833-CA6EE958BE1F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7:53:05.664" v="317" actId="14100"/>
          <ac:spMkLst>
            <pc:docMk/>
            <pc:sldMk cId="1389217381" sldId="257"/>
            <ac:spMk id="13" creationId="{8BE8E687-9F83-95B8-069F-C754D5E6C6B4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41:06.144" v="1187" actId="6549"/>
          <ac:spMkLst>
            <pc:docMk/>
            <pc:sldMk cId="1389217381" sldId="257"/>
            <ac:spMk id="14" creationId="{03BD3522-01B5-C002-ADA6-0F67A27F2428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40:41.417" v="1179" actId="255"/>
          <ac:spMkLst>
            <pc:docMk/>
            <pc:sldMk cId="1389217381" sldId="257"/>
            <ac:spMk id="15" creationId="{EAC7BE3C-B573-0F98-4367-629A3242F06B}"/>
          </ac:spMkLst>
        </pc:spChg>
        <pc:picChg chg="add mod modCrop">
          <ac:chgData name="Константин М. Старченко" userId="28719e65-9071-4d34-8a08-80fd84824630" providerId="ADAL" clId="{211EA638-09B5-4831-8E98-7A09A2562DA0}" dt="2022-10-05T17:55:50.349" v="333" actId="1076"/>
          <ac:picMkLst>
            <pc:docMk/>
            <pc:sldMk cId="1389217381" sldId="257"/>
            <ac:picMk id="4" creationId="{ABABCB80-BFF1-CDD5-CCB4-EDB47C396099}"/>
          </ac:picMkLst>
        </pc:picChg>
        <pc:picChg chg="del">
          <ac:chgData name="Константин М. Старченко" userId="28719e65-9071-4d34-8a08-80fd84824630" providerId="ADAL" clId="{211EA638-09B5-4831-8E98-7A09A2562DA0}" dt="2022-10-05T17:42:29.711" v="49" actId="478"/>
          <ac:picMkLst>
            <pc:docMk/>
            <pc:sldMk cId="1389217381" sldId="257"/>
            <ac:picMk id="5" creationId="{9513EB8F-EEFB-D8FB-FFB7-71632F7953FB}"/>
          </ac:picMkLst>
        </pc:picChg>
        <pc:picChg chg="add mod">
          <ac:chgData name="Константин М. Старченко" userId="28719e65-9071-4d34-8a08-80fd84824630" providerId="ADAL" clId="{211EA638-09B5-4831-8E98-7A09A2562DA0}" dt="2022-10-05T17:52:46.927" v="313" actId="14100"/>
          <ac:picMkLst>
            <pc:docMk/>
            <pc:sldMk cId="1389217381" sldId="257"/>
            <ac:picMk id="8" creationId="{21544567-AD74-9B1D-6455-2711083C1786}"/>
          </ac:picMkLst>
        </pc:picChg>
        <pc:picChg chg="add del mod">
          <ac:chgData name="Константин М. Старченко" userId="28719e65-9071-4d34-8a08-80fd84824630" providerId="ADAL" clId="{211EA638-09B5-4831-8E98-7A09A2562DA0}" dt="2022-10-05T17:55:00.143" v="330" actId="478"/>
          <ac:picMkLst>
            <pc:docMk/>
            <pc:sldMk cId="1389217381" sldId="257"/>
            <ac:picMk id="17" creationId="{7AEB1798-5B25-7073-5AEC-2D4889667F7E}"/>
          </ac:picMkLst>
        </pc:picChg>
        <pc:cxnChg chg="del">
          <ac:chgData name="Константин М. Старченко" userId="28719e65-9071-4d34-8a08-80fd84824630" providerId="ADAL" clId="{211EA638-09B5-4831-8E98-7A09A2562DA0}" dt="2022-10-05T17:42:31.302" v="50" actId="478"/>
          <ac:cxnSpMkLst>
            <pc:docMk/>
            <pc:sldMk cId="1389217381" sldId="257"/>
            <ac:cxnSpMk id="7" creationId="{2D563A73-38D0-563D-D881-86D26698E611}"/>
          </ac:cxnSpMkLst>
        </pc:cxnChg>
      </pc:sldChg>
      <pc:sldChg chg="addSp delSp modSp add del mod setBg">
        <pc:chgData name="Константин М. Старченко" userId="28719e65-9071-4d34-8a08-80fd84824630" providerId="ADAL" clId="{211EA638-09B5-4831-8E98-7A09A2562DA0}" dt="2022-10-05T18:38:48.567" v="1163" actId="47"/>
        <pc:sldMkLst>
          <pc:docMk/>
          <pc:sldMk cId="1956546" sldId="258"/>
        </pc:sldMkLst>
        <pc:spChg chg="mod">
          <ac:chgData name="Константин М. Старченко" userId="28719e65-9071-4d34-8a08-80fd84824630" providerId="ADAL" clId="{211EA638-09B5-4831-8E98-7A09A2562DA0}" dt="2022-10-05T17:57:47.044" v="403" actId="14100"/>
          <ac:spMkLst>
            <pc:docMk/>
            <pc:sldMk cId="1956546" sldId="258"/>
            <ac:spMk id="2" creationId="{179116D0-50BD-E81B-83CB-FCA0A1ACE6E1}"/>
          </ac:spMkLst>
        </pc:spChg>
        <pc:spChg chg="add">
          <ac:chgData name="Константин М. Старченко" userId="28719e65-9071-4d34-8a08-80fd84824630" providerId="ADAL" clId="{211EA638-09B5-4831-8E98-7A09A2562DA0}" dt="2022-10-05T18:11:43.123" v="526" actId="22"/>
          <ac:spMkLst>
            <pc:docMk/>
            <pc:sldMk cId="1956546" sldId="258"/>
            <ac:spMk id="7" creationId="{DB962727-BF2C-5B0B-33A3-FA1CB2CDCDD8}"/>
          </ac:spMkLst>
        </pc:spChg>
        <pc:spChg chg="del">
          <ac:chgData name="Константин М. Старченко" userId="28719e65-9071-4d34-8a08-80fd84824630" providerId="ADAL" clId="{211EA638-09B5-4831-8E98-7A09A2562DA0}" dt="2022-10-05T17:56:05.782" v="341" actId="478"/>
          <ac:spMkLst>
            <pc:docMk/>
            <pc:sldMk cId="1956546" sldId="258"/>
            <ac:spMk id="9" creationId="{9CCBDBB7-A015-C262-C6BB-71240A324707}"/>
          </ac:spMkLst>
        </pc:spChg>
        <pc:spChg chg="del">
          <ac:chgData name="Константин М. Старченко" userId="28719e65-9071-4d34-8a08-80fd84824630" providerId="ADAL" clId="{211EA638-09B5-4831-8E98-7A09A2562DA0}" dt="2022-10-05T17:55:53.954" v="336" actId="478"/>
          <ac:spMkLst>
            <pc:docMk/>
            <pc:sldMk cId="1956546" sldId="258"/>
            <ac:spMk id="12" creationId="{80D9DF01-E775-18F9-7833-CA6EE958BE1F}"/>
          </ac:spMkLst>
        </pc:spChg>
        <pc:spChg chg="del">
          <ac:chgData name="Константин М. Старченко" userId="28719e65-9071-4d34-8a08-80fd84824630" providerId="ADAL" clId="{211EA638-09B5-4831-8E98-7A09A2562DA0}" dt="2022-10-05T17:55:58.295" v="340" actId="478"/>
          <ac:spMkLst>
            <pc:docMk/>
            <pc:sldMk cId="1956546" sldId="258"/>
            <ac:spMk id="13" creationId="{8BE8E687-9F83-95B8-069F-C754D5E6C6B4}"/>
          </ac:spMkLst>
        </pc:spChg>
        <pc:spChg chg="del mod">
          <ac:chgData name="Константин М. Старченко" userId="28719e65-9071-4d34-8a08-80fd84824630" providerId="ADAL" clId="{211EA638-09B5-4831-8E98-7A09A2562DA0}" dt="2022-10-05T17:55:56.335" v="338" actId="478"/>
          <ac:spMkLst>
            <pc:docMk/>
            <pc:sldMk cId="1956546" sldId="258"/>
            <ac:spMk id="14" creationId="{03BD3522-01B5-C002-ADA6-0F67A27F2428}"/>
          </ac:spMkLst>
        </pc:spChg>
        <pc:spChg chg="del">
          <ac:chgData name="Константин М. Старченко" userId="28719e65-9071-4d34-8a08-80fd84824630" providerId="ADAL" clId="{211EA638-09B5-4831-8E98-7A09A2562DA0}" dt="2022-10-05T17:55:57.463" v="339" actId="478"/>
          <ac:spMkLst>
            <pc:docMk/>
            <pc:sldMk cId="1956546" sldId="258"/>
            <ac:spMk id="15" creationId="{EAC7BE3C-B573-0F98-4367-629A3242F06B}"/>
          </ac:spMkLst>
        </pc:spChg>
        <pc:picChg chg="del">
          <ac:chgData name="Константин М. Старченко" userId="28719e65-9071-4d34-8a08-80fd84824630" providerId="ADAL" clId="{211EA638-09B5-4831-8E98-7A09A2562DA0}" dt="2022-10-05T17:55:51.759" v="334" actId="478"/>
          <ac:picMkLst>
            <pc:docMk/>
            <pc:sldMk cId="1956546" sldId="258"/>
            <ac:picMk id="4" creationId="{ABABCB80-BFF1-CDD5-CCB4-EDB47C396099}"/>
          </ac:picMkLst>
        </pc:picChg>
        <pc:picChg chg="add mod modCrop">
          <ac:chgData name="Константин М. Старченко" userId="28719e65-9071-4d34-8a08-80fd84824630" providerId="ADAL" clId="{211EA638-09B5-4831-8E98-7A09A2562DA0}" dt="2022-10-05T18:07:36.370" v="525" actId="732"/>
          <ac:picMkLst>
            <pc:docMk/>
            <pc:sldMk cId="1956546" sldId="258"/>
            <ac:picMk id="5" creationId="{7808131E-DCAD-F541-1F42-8F46432EA442}"/>
          </ac:picMkLst>
        </pc:picChg>
        <pc:picChg chg="del">
          <ac:chgData name="Константин М. Старченко" userId="28719e65-9071-4d34-8a08-80fd84824630" providerId="ADAL" clId="{211EA638-09B5-4831-8E98-7A09A2562DA0}" dt="2022-10-05T17:55:52.335" v="335" actId="478"/>
          <ac:picMkLst>
            <pc:docMk/>
            <pc:sldMk cId="1956546" sldId="258"/>
            <ac:picMk id="8" creationId="{21544567-AD74-9B1D-6455-2711083C1786}"/>
          </ac:picMkLst>
        </pc:picChg>
      </pc:sldChg>
      <pc:sldChg chg="modSp add mod setBg">
        <pc:chgData name="Константин М. Старченко" userId="28719e65-9071-4d34-8a08-80fd84824630" providerId="ADAL" clId="{211EA638-09B5-4831-8E98-7A09A2562DA0}" dt="2022-10-05T18:39:37.793" v="1170"/>
        <pc:sldMkLst>
          <pc:docMk/>
          <pc:sldMk cId="2717781898" sldId="259"/>
        </pc:sldMkLst>
        <pc:cxnChg chg="mod">
          <ac:chgData name="Константин М. Старченко" userId="28719e65-9071-4d34-8a08-80fd84824630" providerId="ADAL" clId="{211EA638-09B5-4831-8E98-7A09A2562DA0}" dt="2022-10-05T18:38:34.827" v="1162" actId="1582"/>
          <ac:cxnSpMkLst>
            <pc:docMk/>
            <pc:sldMk cId="2717781898" sldId="259"/>
            <ac:cxnSpMk id="7" creationId="{2D563A73-38D0-563D-D881-86D26698E611}"/>
          </ac:cxnSpMkLst>
        </pc:cxnChg>
      </pc:sldChg>
      <pc:sldChg chg="addSp delSp modSp add mod setBg">
        <pc:chgData name="Константин М. Старченко" userId="28719e65-9071-4d34-8a08-80fd84824630" providerId="ADAL" clId="{211EA638-09B5-4831-8E98-7A09A2562DA0}" dt="2022-10-05T18:40:28.116" v="1176" actId="14100"/>
        <pc:sldMkLst>
          <pc:docMk/>
          <pc:sldMk cId="3614631882" sldId="260"/>
        </pc:sldMkLst>
        <pc:spChg chg="mod">
          <ac:chgData name="Константин М. Старченко" userId="28719e65-9071-4d34-8a08-80fd84824630" providerId="ADAL" clId="{211EA638-09B5-4831-8E98-7A09A2562DA0}" dt="2022-10-05T18:13:44.283" v="549" actId="14100"/>
          <ac:spMkLst>
            <pc:docMk/>
            <pc:sldMk cId="3614631882" sldId="260"/>
            <ac:spMk id="2" creationId="{179116D0-50BD-E81B-83CB-FCA0A1ACE6E1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14:18.729" v="556" actId="14100"/>
          <ac:spMkLst>
            <pc:docMk/>
            <pc:sldMk cId="3614631882" sldId="260"/>
            <ac:spMk id="6" creationId="{545CC485-1FE5-7E0C-2D55-07B49905D245}"/>
          </ac:spMkLst>
        </pc:spChg>
        <pc:spChg chg="del">
          <ac:chgData name="Константин М. Старченко" userId="28719e65-9071-4d34-8a08-80fd84824630" providerId="ADAL" clId="{211EA638-09B5-4831-8E98-7A09A2562DA0}" dt="2022-10-05T18:12:06.130" v="528" actId="478"/>
          <ac:spMkLst>
            <pc:docMk/>
            <pc:sldMk cId="3614631882" sldId="260"/>
            <ac:spMk id="7" creationId="{DB962727-BF2C-5B0B-33A3-FA1CB2CDCDD8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40:28.116" v="1176" actId="14100"/>
          <ac:spMkLst>
            <pc:docMk/>
            <pc:sldMk cId="3614631882" sldId="260"/>
            <ac:spMk id="8" creationId="{EFFAD309-F17D-9CD0-448C-DDC2EC7AF5E9}"/>
          </ac:spMkLst>
        </pc:spChg>
        <pc:picChg chg="add mod modCrop">
          <ac:chgData name="Константин М. Старченко" userId="28719e65-9071-4d34-8a08-80fd84824630" providerId="ADAL" clId="{211EA638-09B5-4831-8E98-7A09A2562DA0}" dt="2022-10-05T18:14:04.948" v="552" actId="1076"/>
          <ac:picMkLst>
            <pc:docMk/>
            <pc:sldMk cId="3614631882" sldId="260"/>
            <ac:picMk id="4" creationId="{871C44C1-B49D-67B9-179D-7940550B2E6F}"/>
          </ac:picMkLst>
        </pc:picChg>
        <pc:picChg chg="mod modCrop">
          <ac:chgData name="Константин М. Старченко" userId="28719e65-9071-4d34-8a08-80fd84824630" providerId="ADAL" clId="{211EA638-09B5-4831-8E98-7A09A2562DA0}" dt="2022-10-05T18:13:26.543" v="543" actId="1076"/>
          <ac:picMkLst>
            <pc:docMk/>
            <pc:sldMk cId="3614631882" sldId="260"/>
            <ac:picMk id="5" creationId="{7808131E-DCAD-F541-1F42-8F46432EA442}"/>
          </ac:picMkLst>
        </pc:picChg>
      </pc:sldChg>
      <pc:sldChg chg="addSp delSp modSp add mod setBg">
        <pc:chgData name="Константин М. Старченко" userId="28719e65-9071-4d34-8a08-80fd84824630" providerId="ADAL" clId="{211EA638-09B5-4831-8E98-7A09A2562DA0}" dt="2022-10-05T18:41:34.483" v="1189" actId="14100"/>
        <pc:sldMkLst>
          <pc:docMk/>
          <pc:sldMk cId="1400016624" sldId="261"/>
        </pc:sldMkLst>
        <pc:spChg chg="del">
          <ac:chgData name="Константин М. Старченко" userId="28719e65-9071-4d34-8a08-80fd84824630" providerId="ADAL" clId="{211EA638-09B5-4831-8E98-7A09A2562DA0}" dt="2022-10-05T18:15:09.091" v="608" actId="478"/>
          <ac:spMkLst>
            <pc:docMk/>
            <pc:sldMk cId="1400016624" sldId="261"/>
            <ac:spMk id="2" creationId="{179116D0-50BD-E81B-83CB-FCA0A1ACE6E1}"/>
          </ac:spMkLst>
        </pc:spChg>
        <pc:spChg chg="del">
          <ac:chgData name="Константин М. Старченко" userId="28719e65-9071-4d34-8a08-80fd84824630" providerId="ADAL" clId="{211EA638-09B5-4831-8E98-7A09A2562DA0}" dt="2022-10-05T18:15:05.241" v="606" actId="478"/>
          <ac:spMkLst>
            <pc:docMk/>
            <pc:sldMk cId="1400016624" sldId="261"/>
            <ac:spMk id="6" creationId="{545CC485-1FE5-7E0C-2D55-07B49905D245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15:12.247" v="609" actId="478"/>
          <ac:spMkLst>
            <pc:docMk/>
            <pc:sldMk cId="1400016624" sldId="261"/>
            <ac:spMk id="7" creationId="{3C9BA192-B25D-A83C-AD0B-17AFD3A9643F}"/>
          </ac:spMkLst>
        </pc:spChg>
        <pc:spChg chg="del">
          <ac:chgData name="Константин М. Старченко" userId="28719e65-9071-4d34-8a08-80fd84824630" providerId="ADAL" clId="{211EA638-09B5-4831-8E98-7A09A2562DA0}" dt="2022-10-05T18:15:07.032" v="607" actId="478"/>
          <ac:spMkLst>
            <pc:docMk/>
            <pc:sldMk cId="1400016624" sldId="261"/>
            <ac:spMk id="8" creationId="{EFFAD309-F17D-9CD0-448C-DDC2EC7AF5E9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17:36.417" v="776" actId="20577"/>
          <ac:spMkLst>
            <pc:docMk/>
            <pc:sldMk cId="1400016624" sldId="261"/>
            <ac:spMk id="9" creationId="{7BE11BBC-040E-C3BF-E444-9B129616A52A}"/>
          </ac:spMkLst>
        </pc:spChg>
        <pc:spChg chg="add mod ord">
          <ac:chgData name="Константин М. Старченко" userId="28719e65-9071-4d34-8a08-80fd84824630" providerId="ADAL" clId="{211EA638-09B5-4831-8E98-7A09A2562DA0}" dt="2022-10-05T18:28:40.587" v="903" actId="14100"/>
          <ac:spMkLst>
            <pc:docMk/>
            <pc:sldMk cId="1400016624" sldId="261"/>
            <ac:spMk id="16" creationId="{D93854A5-E25A-D048-4722-D8C94944A439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41:34.483" v="1189" actId="14100"/>
          <ac:spMkLst>
            <pc:docMk/>
            <pc:sldMk cId="1400016624" sldId="261"/>
            <ac:spMk id="21" creationId="{370956E9-6385-7072-4D59-B78855728D43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25:22.652" v="851" actId="1076"/>
          <ac:spMkLst>
            <pc:docMk/>
            <pc:sldMk cId="1400016624" sldId="261"/>
            <ac:spMk id="22" creationId="{F9AC0E3B-1488-4956-E33A-E7BC2CD0D776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28:40.235" v="902" actId="1076"/>
          <ac:spMkLst>
            <pc:docMk/>
            <pc:sldMk cId="1400016624" sldId="261"/>
            <ac:spMk id="23" creationId="{3216E0A1-4A61-F9B4-28B1-5CB45EC203FD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26:38.225" v="877" actId="478"/>
          <ac:spMkLst>
            <pc:docMk/>
            <pc:sldMk cId="1400016624" sldId="261"/>
            <ac:spMk id="24" creationId="{2FC3E6A9-6DA4-3C6B-9921-B22AA07EA83F}"/>
          </ac:spMkLst>
        </pc:spChg>
        <pc:picChg chg="del">
          <ac:chgData name="Константин М. Старченко" userId="28719e65-9071-4d34-8a08-80fd84824630" providerId="ADAL" clId="{211EA638-09B5-4831-8E98-7A09A2562DA0}" dt="2022-10-05T18:15:04.016" v="605" actId="478"/>
          <ac:picMkLst>
            <pc:docMk/>
            <pc:sldMk cId="1400016624" sldId="261"/>
            <ac:picMk id="4" creationId="{871C44C1-B49D-67B9-179D-7940550B2E6F}"/>
          </ac:picMkLst>
        </pc:picChg>
        <pc:picChg chg="del">
          <ac:chgData name="Константин М. Старченко" userId="28719e65-9071-4d34-8a08-80fd84824630" providerId="ADAL" clId="{211EA638-09B5-4831-8E98-7A09A2562DA0}" dt="2022-10-05T18:15:03.488" v="604" actId="478"/>
          <ac:picMkLst>
            <pc:docMk/>
            <pc:sldMk cId="1400016624" sldId="261"/>
            <ac:picMk id="5" creationId="{7808131E-DCAD-F541-1F42-8F46432EA442}"/>
          </ac:picMkLst>
        </pc:picChg>
        <pc:picChg chg="add del mod modCrop">
          <ac:chgData name="Константин М. Старченко" userId="28719e65-9071-4d34-8a08-80fd84824630" providerId="ADAL" clId="{211EA638-09B5-4831-8E98-7A09A2562DA0}" dt="2022-10-05T18:21:04.528" v="783" actId="478"/>
          <ac:picMkLst>
            <pc:docMk/>
            <pc:sldMk cId="1400016624" sldId="261"/>
            <ac:picMk id="11" creationId="{43CC68BB-7C3A-25FD-46C7-E02976AD385D}"/>
          </ac:picMkLst>
        </pc:picChg>
        <pc:picChg chg="add del mod">
          <ac:chgData name="Константин М. Старченко" userId="28719e65-9071-4d34-8a08-80fd84824630" providerId="ADAL" clId="{211EA638-09B5-4831-8E98-7A09A2562DA0}" dt="2022-10-05T18:23:22.489" v="797" actId="478"/>
          <ac:picMkLst>
            <pc:docMk/>
            <pc:sldMk cId="1400016624" sldId="261"/>
            <ac:picMk id="13" creationId="{C81E3AEB-D6F8-89E3-CC98-9D2FA818B909}"/>
          </ac:picMkLst>
        </pc:picChg>
        <pc:picChg chg="add del mod">
          <ac:chgData name="Константин М. Старченко" userId="28719e65-9071-4d34-8a08-80fd84824630" providerId="ADAL" clId="{211EA638-09B5-4831-8E98-7A09A2562DA0}" dt="2022-10-05T18:22:07.426" v="787" actId="478"/>
          <ac:picMkLst>
            <pc:docMk/>
            <pc:sldMk cId="1400016624" sldId="261"/>
            <ac:picMk id="15" creationId="{7E168169-462F-149E-404F-A5FEDA44FADD}"/>
          </ac:picMkLst>
        </pc:picChg>
        <pc:picChg chg="add mod">
          <ac:chgData name="Константин М. Старченко" userId="28719e65-9071-4d34-8a08-80fd84824630" providerId="ADAL" clId="{211EA638-09B5-4831-8E98-7A09A2562DA0}" dt="2022-10-05T18:28:39.867" v="901" actId="1076"/>
          <ac:picMkLst>
            <pc:docMk/>
            <pc:sldMk cId="1400016624" sldId="261"/>
            <ac:picMk id="18" creationId="{C85292C1-92C2-7E29-A76F-9F8128645019}"/>
          </ac:picMkLst>
        </pc:picChg>
        <pc:picChg chg="add mod ord">
          <ac:chgData name="Константин М. Старченко" userId="28719e65-9071-4d34-8a08-80fd84824630" providerId="ADAL" clId="{211EA638-09B5-4831-8E98-7A09A2562DA0}" dt="2022-10-05T18:24:35.675" v="817" actId="1076"/>
          <ac:picMkLst>
            <pc:docMk/>
            <pc:sldMk cId="1400016624" sldId="261"/>
            <ac:picMk id="20" creationId="{9A928A25-1181-7B03-F15F-F5BB8F478D53}"/>
          </ac:picMkLst>
        </pc:picChg>
        <pc:picChg chg="add del mod ord modCrop">
          <ac:chgData name="Константин М. Старченко" userId="28719e65-9071-4d34-8a08-80fd84824630" providerId="ADAL" clId="{211EA638-09B5-4831-8E98-7A09A2562DA0}" dt="2022-10-05T18:28:46.209" v="908" actId="478"/>
          <ac:picMkLst>
            <pc:docMk/>
            <pc:sldMk cId="1400016624" sldId="261"/>
            <ac:picMk id="26" creationId="{919A5550-E577-FA61-D6EE-A6211C42F927}"/>
          </ac:picMkLst>
        </pc:picChg>
      </pc:sldChg>
      <pc:sldChg chg="addSp delSp modSp add mod setBg">
        <pc:chgData name="Константин М. Старченко" userId="28719e65-9071-4d34-8a08-80fd84824630" providerId="ADAL" clId="{211EA638-09B5-4831-8E98-7A09A2562DA0}" dt="2022-10-05T18:39:46.438" v="1172"/>
        <pc:sldMkLst>
          <pc:docMk/>
          <pc:sldMk cId="23463420" sldId="262"/>
        </pc:sldMkLst>
        <pc:spChg chg="add del mod">
          <ac:chgData name="Константин М. Старченко" userId="28719e65-9071-4d34-8a08-80fd84824630" providerId="ADAL" clId="{211EA638-09B5-4831-8E98-7A09A2562DA0}" dt="2022-10-05T18:33:29.617" v="975" actId="478"/>
          <ac:spMkLst>
            <pc:docMk/>
            <pc:sldMk cId="23463420" sldId="262"/>
            <ac:spMk id="6" creationId="{1FEC398E-F361-F6C0-2368-96622A253149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33:31.529" v="978" actId="478"/>
          <ac:spMkLst>
            <pc:docMk/>
            <pc:sldMk cId="23463420" sldId="262"/>
            <ac:spMk id="7" creationId="{0D222BA1-AFD3-7913-E777-20F6AC6D2B0E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31:03.885" v="935" actId="478"/>
          <ac:spMkLst>
            <pc:docMk/>
            <pc:sldMk cId="23463420" sldId="262"/>
            <ac:spMk id="8" creationId="{C6B59274-9D2D-020E-B349-7529D41C6904}"/>
          </ac:spMkLst>
        </pc:spChg>
        <pc:spChg chg="mod">
          <ac:chgData name="Константин М. Старченко" userId="28719e65-9071-4d34-8a08-80fd84824630" providerId="ADAL" clId="{211EA638-09B5-4831-8E98-7A09A2562DA0}" dt="2022-10-05T18:35:58.393" v="1091" actId="27636"/>
          <ac:spMkLst>
            <pc:docMk/>
            <pc:sldMk cId="23463420" sldId="262"/>
            <ac:spMk id="9" creationId="{7BE11BBC-040E-C3BF-E444-9B129616A52A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31:57.121" v="948" actId="478"/>
          <ac:spMkLst>
            <pc:docMk/>
            <pc:sldMk cId="23463420" sldId="262"/>
            <ac:spMk id="12" creationId="{FDA84FDB-CD2A-4B51-3096-22F46D2A8E9A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33:28.346" v="972" actId="478"/>
          <ac:spMkLst>
            <pc:docMk/>
            <pc:sldMk cId="23463420" sldId="262"/>
            <ac:spMk id="13" creationId="{9E0CEE03-69C8-DEF3-7483-FE6AA23DBFCE}"/>
          </ac:spMkLst>
        </pc:spChg>
        <pc:spChg chg="del">
          <ac:chgData name="Константин М. Старченко" userId="28719e65-9071-4d34-8a08-80fd84824630" providerId="ADAL" clId="{211EA638-09B5-4831-8E98-7A09A2562DA0}" dt="2022-10-05T18:26:45.393" v="880" actId="478"/>
          <ac:spMkLst>
            <pc:docMk/>
            <pc:sldMk cId="23463420" sldId="262"/>
            <ac:spMk id="16" creationId="{D93854A5-E25A-D048-4722-D8C94944A439}"/>
          </ac:spMkLst>
        </pc:spChg>
        <pc:spChg chg="del">
          <ac:chgData name="Константин М. Старченко" userId="28719e65-9071-4d34-8a08-80fd84824630" providerId="ADAL" clId="{211EA638-09B5-4831-8E98-7A09A2562DA0}" dt="2022-10-05T18:26:49.689" v="883" actId="478"/>
          <ac:spMkLst>
            <pc:docMk/>
            <pc:sldMk cId="23463420" sldId="262"/>
            <ac:spMk id="21" creationId="{370956E9-6385-7072-4D59-B78855728D43}"/>
          </ac:spMkLst>
        </pc:spChg>
        <pc:spChg chg="del">
          <ac:chgData name="Константин М. Старченко" userId="28719e65-9071-4d34-8a08-80fd84824630" providerId="ADAL" clId="{211EA638-09B5-4831-8E98-7A09A2562DA0}" dt="2022-10-05T18:26:51.737" v="884" actId="478"/>
          <ac:spMkLst>
            <pc:docMk/>
            <pc:sldMk cId="23463420" sldId="262"/>
            <ac:spMk id="22" creationId="{F9AC0E3B-1488-4956-E33A-E7BC2CD0D776}"/>
          </ac:spMkLst>
        </pc:spChg>
        <pc:spChg chg="del">
          <ac:chgData name="Константин М. Старченко" userId="28719e65-9071-4d34-8a08-80fd84824630" providerId="ADAL" clId="{211EA638-09B5-4831-8E98-7A09A2562DA0}" dt="2022-10-05T18:26:47.556" v="881" actId="478"/>
          <ac:spMkLst>
            <pc:docMk/>
            <pc:sldMk cId="23463420" sldId="262"/>
            <ac:spMk id="23" creationId="{3216E0A1-4A61-F9B4-28B1-5CB45EC203FD}"/>
          </ac:spMkLst>
        </pc:spChg>
        <pc:spChg chg="add del mod">
          <ac:chgData name="Константин М. Старченко" userId="28719e65-9071-4d34-8a08-80fd84824630" providerId="ADAL" clId="{211EA638-09B5-4831-8E98-7A09A2562DA0}" dt="2022-10-05T18:34:32.345" v="989" actId="478"/>
          <ac:spMkLst>
            <pc:docMk/>
            <pc:sldMk cId="23463420" sldId="262"/>
            <ac:spMk id="24" creationId="{A5250D53-CAC3-E4FB-477D-AD97BE5EFD01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34:52.331" v="997" actId="1076"/>
          <ac:spMkLst>
            <pc:docMk/>
            <pc:sldMk cId="23463420" sldId="262"/>
            <ac:spMk id="25" creationId="{64533BF7-84FB-CFD6-9A72-55140F5D9501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36:31.283" v="1098" actId="14100"/>
          <ac:spMkLst>
            <pc:docMk/>
            <pc:sldMk cId="23463420" sldId="262"/>
            <ac:spMk id="26" creationId="{E96B29F7-23D8-D3A9-AE32-D6E7564C2011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38:06.675" v="1160" actId="14100"/>
          <ac:spMkLst>
            <pc:docMk/>
            <pc:sldMk cId="23463420" sldId="262"/>
            <ac:spMk id="27" creationId="{4ABE63CF-3C04-F6A5-19F8-BD5176E97BD9}"/>
          </ac:spMkLst>
        </pc:spChg>
        <pc:spChg chg="add mod">
          <ac:chgData name="Константин М. Старченко" userId="28719e65-9071-4d34-8a08-80fd84824630" providerId="ADAL" clId="{211EA638-09B5-4831-8E98-7A09A2562DA0}" dt="2022-10-05T18:37:55.792" v="1155" actId="14100"/>
          <ac:spMkLst>
            <pc:docMk/>
            <pc:sldMk cId="23463420" sldId="262"/>
            <ac:spMk id="28" creationId="{DB4594BE-7328-E3FF-3890-C998FDE5C7F1}"/>
          </ac:spMkLst>
        </pc:spChg>
        <pc:picChg chg="add del mod">
          <ac:chgData name="Константин М. Старченко" userId="28719e65-9071-4d34-8a08-80fd84824630" providerId="ADAL" clId="{211EA638-09B5-4831-8E98-7A09A2562DA0}" dt="2022-10-05T18:29:18.371" v="914" actId="22"/>
          <ac:picMkLst>
            <pc:docMk/>
            <pc:sldMk cId="23463420" sldId="262"/>
            <ac:picMk id="3" creationId="{1617B8C9-13A3-2739-6163-5E77BA6D0735}"/>
          </ac:picMkLst>
        </pc:picChg>
        <pc:picChg chg="add del mod">
          <ac:chgData name="Константин М. Старченко" userId="28719e65-9071-4d34-8a08-80fd84824630" providerId="ADAL" clId="{211EA638-09B5-4831-8E98-7A09A2562DA0}" dt="2022-10-05T18:33:28.713" v="974" actId="478"/>
          <ac:picMkLst>
            <pc:docMk/>
            <pc:sldMk cId="23463420" sldId="262"/>
            <ac:picMk id="5" creationId="{AA4695BC-3FC3-7680-FE15-EBF0B4DFAE29}"/>
          </ac:picMkLst>
        </pc:picChg>
        <pc:picChg chg="add del mod">
          <ac:chgData name="Константин М. Старченко" userId="28719e65-9071-4d34-8a08-80fd84824630" providerId="ADAL" clId="{211EA638-09B5-4831-8E98-7A09A2562DA0}" dt="2022-10-05T18:33:30.422" v="977" actId="478"/>
          <ac:picMkLst>
            <pc:docMk/>
            <pc:sldMk cId="23463420" sldId="262"/>
            <ac:picMk id="11" creationId="{6A49226F-B9D4-2773-F3F9-A093822BA788}"/>
          </ac:picMkLst>
        </pc:picChg>
        <pc:picChg chg="add del">
          <ac:chgData name="Константин М. Старченко" userId="28719e65-9071-4d34-8a08-80fd84824630" providerId="ADAL" clId="{211EA638-09B5-4831-8E98-7A09A2562DA0}" dt="2022-10-05T18:33:00.081" v="968" actId="478"/>
          <ac:picMkLst>
            <pc:docMk/>
            <pc:sldMk cId="23463420" sldId="262"/>
            <ac:picMk id="15" creationId="{0965B8CD-DD36-3596-E756-DF641609D2A4}"/>
          </ac:picMkLst>
        </pc:picChg>
        <pc:picChg chg="del">
          <ac:chgData name="Константин М. Старченко" userId="28719e65-9071-4d34-8a08-80fd84824630" providerId="ADAL" clId="{211EA638-09B5-4831-8E98-7A09A2562DA0}" dt="2022-10-05T18:26:48.001" v="882" actId="478"/>
          <ac:picMkLst>
            <pc:docMk/>
            <pc:sldMk cId="23463420" sldId="262"/>
            <ac:picMk id="18" creationId="{C85292C1-92C2-7E29-A76F-9F8128645019}"/>
          </ac:picMkLst>
        </pc:picChg>
        <pc:picChg chg="add mod">
          <ac:chgData name="Константин М. Старченко" userId="28719e65-9071-4d34-8a08-80fd84824630" providerId="ADAL" clId="{211EA638-09B5-4831-8E98-7A09A2562DA0}" dt="2022-10-05T18:33:36.932" v="980" actId="1076"/>
          <ac:picMkLst>
            <pc:docMk/>
            <pc:sldMk cId="23463420" sldId="262"/>
            <ac:picMk id="19" creationId="{02F32C42-B2D2-EBD4-8D71-87882C801932}"/>
          </ac:picMkLst>
        </pc:picChg>
        <pc:picChg chg="del">
          <ac:chgData name="Константин М. Старченко" userId="28719e65-9071-4d34-8a08-80fd84824630" providerId="ADAL" clId="{211EA638-09B5-4831-8E98-7A09A2562DA0}" dt="2022-10-05T18:26:44.731" v="879" actId="478"/>
          <ac:picMkLst>
            <pc:docMk/>
            <pc:sldMk cId="23463420" sldId="262"/>
            <ac:picMk id="20" creationId="{9A928A25-1181-7B03-F15F-F5BB8F478D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92D5-7190-4309-9DA9-EE09BB46F69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4BE2-3912-47B8-BE03-584D4D78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4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D4BE2-3912-47B8-BE03-584D4D7894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D08E3-64E5-A9CC-981F-2F03361D1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E211-A2E9-0C77-EC70-19903215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C6C5B-2058-B4A7-64BC-265FE49D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511322-4C45-6DD8-9A4B-3B061AA5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503CC-1863-95DC-390B-54CB8460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6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7B3B3-5248-31B9-756A-7AE3B71C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21ECEC-899A-B98F-8DA8-9A028FFC5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717B3-66C7-73AF-4514-AC30C663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C9015-8E37-8B7C-56B1-10E511FE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A2996-0D65-A8EF-BF24-00B82C4C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3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FDE15E-569B-6D99-C592-1C581A94A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B91233-8BF3-563D-AF5C-223B75DFA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8BCA5-F7E6-AE1B-16CF-56B184EF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F01C4-FD56-D570-C9E0-E3E60173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90296-1600-0853-C77B-818C077F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1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D73A3-FD0B-7EBA-B4CE-9F8B5309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9B6B1-A841-30C2-A88F-9C877214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1C68B-F20C-91AD-BA0A-07BE46FA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4B531-D5C7-7FE7-EB19-DCE8A362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38175-338E-4C3D-B6BB-6D0C26CB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24BE3-BB17-76B3-B1E3-B6CB6DEC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5256F-9134-241A-ACF5-59AAD715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D20EA-D587-7BCE-63C8-5E1DB10D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5EAD6-2577-4545-3168-628957E3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0E933-3B08-8922-97B1-6C6EC34D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B6C36-E09F-E996-B0DF-1FA43641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28B76-6B3B-645A-6277-9715A2CBA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7F645-A52B-6401-6839-0F35E67CF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59F50B-BD02-C95C-61EF-E12D2DDA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F5B69E-CB8C-05B4-BC68-F252E4BF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27A5-6A99-3691-EDD6-5F76F557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4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429C5-1053-5F7C-A3C7-241307B1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95938-9009-7831-E74A-F15C0A33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B888DC-695A-F9AD-F537-779CF3BEC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9346F-22C3-53CB-AEDB-E9019A2AE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73B28-4306-DF23-E7F1-CDE92CCCD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27D02-5036-D010-5DD3-34716898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B976C-DC1E-97D0-02C2-49D3B6BE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57BAFA-42F6-E0AD-FC95-11177801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3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29005-8F9E-A531-F754-1DCDC7F7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4C0C41-1693-6C88-E2EF-48DE6953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9B4652-5BCB-D586-6C5D-A066B077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27C36-0558-C1B1-DE5A-E5180821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4C45FD-BA18-7B8C-78CA-A1EF809E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9034DB-E96B-C49C-C486-BF599B5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9B9F6B-664D-5095-DC53-68849B77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A6AE2-86C0-6535-FBF5-A5F54A61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7B88C-8886-32B5-3687-95A5E608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38EE8C-1A1E-0DF0-C7B4-4DA153177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3CB0A-7B19-F213-D51C-C444F386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9B472-19DB-334D-208C-85CD0357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3AE7F-18D1-67EC-C8A2-1DA555A6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D3B42-1976-9A37-B0A3-E9B96AC9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E0843E-CB72-AD38-2DBB-481B2B155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02383-AA82-65A3-C100-94EA3E485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9977B-A636-D154-9029-3BE67B7F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37D50F-4F43-4C40-DE64-BE9E1FCE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5F925A-02C2-7410-6F25-8188C4B7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9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F24E8-141F-34AD-8CAB-9DAEAC58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3CB91-B24E-EEF7-7F99-4F7E626E8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4E2C7-D2C0-4164-C0D4-B46723540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8151-DAAE-4BB1-9E60-51C486A33A4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C939F-22C7-1432-8643-480B0456B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0F31E-38DD-460E-7DDD-0CADDF8AE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125A-C811-4B11-9829-2BD8E49A1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-id.ru/events/3351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16D0-50BD-E81B-83CB-FCA0A1AC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991"/>
            <a:ext cx="12192000" cy="17206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600" dirty="0" smtClean="0"/>
              <a:t>Пожалуйста</a:t>
            </a:r>
            <a:r>
              <a:rPr lang="ru-RU" sz="5600" dirty="0"/>
              <a:t>, перейдите по ссылке,</a:t>
            </a:r>
            <a:br>
              <a:rPr lang="ru-RU" sz="5600" dirty="0"/>
            </a:br>
            <a:r>
              <a:rPr lang="ru-RU" sz="5600" dirty="0"/>
              <a:t>либо по </a:t>
            </a:r>
            <a:r>
              <a:rPr lang="en-US" sz="5600" dirty="0"/>
              <a:t>QR-</a:t>
            </a:r>
            <a:r>
              <a:rPr lang="ru-RU" sz="5600" dirty="0"/>
              <a:t>коду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9329D-F042-F1C6-F25B-24C0026B133D}"/>
              </a:ext>
            </a:extLst>
          </p:cNvPr>
          <p:cNvSpPr txBox="1"/>
          <p:nvPr/>
        </p:nvSpPr>
        <p:spPr>
          <a:xfrm>
            <a:off x="0" y="179544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hlinkClick r:id="rId3"/>
              </a:rPr>
              <a:t>https://leader-id.ru/events/335171</a:t>
            </a:r>
            <a:endParaRPr lang="ru-RU" sz="5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8053FE-2BC1-7993-4684-24B1E9283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3572"/>
            <a:ext cx="6096000" cy="4064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43D88F-51D6-7562-2028-BE8AEF9B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794000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30962" y="7913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50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16D0-50BD-E81B-83CB-FCA0A1AC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0516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Регистрация на платформе </a:t>
            </a:r>
            <a:r>
              <a:rPr lang="en-US" dirty="0"/>
              <a:t>Leader-ID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3EB8F-EEFB-D8FB-FFB7-71632F79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164"/>
            <a:ext cx="12192000" cy="594344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D563A73-38D0-563D-D881-86D26698E611}"/>
              </a:ext>
            </a:extLst>
          </p:cNvPr>
          <p:cNvCxnSpPr/>
          <p:nvPr/>
        </p:nvCxnSpPr>
        <p:spPr>
          <a:xfrm flipH="1" flipV="1">
            <a:off x="4027055" y="3876884"/>
            <a:ext cx="2068945" cy="1175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16D0-50BD-E81B-83CB-FCA0A1AC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453" y="0"/>
            <a:ext cx="4695825" cy="905164"/>
          </a:xfrm>
        </p:spPr>
        <p:txBody>
          <a:bodyPr>
            <a:normAutofit/>
          </a:bodyPr>
          <a:lstStyle/>
          <a:p>
            <a:r>
              <a:rPr lang="ru-RU" sz="2400" dirty="0"/>
              <a:t>Если у вас уже есть аккаунт, введите логин и пароль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ABCB80-BFF1-CDD5-CCB4-EDB47C396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0" b="-1"/>
          <a:stretch/>
        </p:blipFill>
        <p:spPr>
          <a:xfrm>
            <a:off x="877453" y="1284143"/>
            <a:ext cx="4695825" cy="5611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44567-AD74-9B1D-6455-2711083C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9675"/>
            <a:ext cx="4714875" cy="564832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CCBDBB7-A015-C262-C6BB-71240A324707}"/>
              </a:ext>
            </a:extLst>
          </p:cNvPr>
          <p:cNvSpPr txBox="1">
            <a:spLocks/>
          </p:cNvSpPr>
          <p:nvPr/>
        </p:nvSpPr>
        <p:spPr>
          <a:xfrm>
            <a:off x="6637773" y="0"/>
            <a:ext cx="4695825" cy="9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Если аккаунта нет, необходимо зарегистрироваться</a:t>
            </a:r>
          </a:p>
        </p:txBody>
      </p:sp>
      <p:sp>
        <p:nvSpPr>
          <p:cNvPr id="12" name="Выноска: линия 11">
            <a:extLst>
              <a:ext uri="{FF2B5EF4-FFF2-40B4-BE49-F238E27FC236}">
                <a16:creationId xmlns:a16="http://schemas.microsoft.com/office/drawing/2014/main" id="{80D9DF01-E775-18F9-7833-CA6EE958BE1F}"/>
              </a:ext>
            </a:extLst>
          </p:cNvPr>
          <p:cNvSpPr/>
          <p:nvPr/>
        </p:nvSpPr>
        <p:spPr>
          <a:xfrm>
            <a:off x="6326909" y="5070764"/>
            <a:ext cx="2419927" cy="1025236"/>
          </a:xfrm>
          <a:prstGeom prst="borderCallout1">
            <a:avLst>
              <a:gd name="adj1" fmla="val 70101"/>
              <a:gd name="adj2" fmla="val 104645"/>
              <a:gd name="adj3" fmla="val 12703"/>
              <a:gd name="adj4" fmla="val 11799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: линия 12">
            <a:extLst>
              <a:ext uri="{FF2B5EF4-FFF2-40B4-BE49-F238E27FC236}">
                <a16:creationId xmlns:a16="http://schemas.microsoft.com/office/drawing/2014/main" id="{8BE8E687-9F83-95B8-069F-C754D5E6C6B4}"/>
              </a:ext>
            </a:extLst>
          </p:cNvPr>
          <p:cNvSpPr/>
          <p:nvPr/>
        </p:nvSpPr>
        <p:spPr>
          <a:xfrm>
            <a:off x="7065674" y="6400511"/>
            <a:ext cx="2761673" cy="378980"/>
          </a:xfrm>
          <a:prstGeom prst="borderCallout1">
            <a:avLst>
              <a:gd name="adj1" fmla="val 71628"/>
              <a:gd name="adj2" fmla="val 104444"/>
              <a:gd name="adj3" fmla="val -13717"/>
              <a:gd name="adj4" fmla="val 13460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D3522-01B5-C002-ADA6-0F67A27F2428}"/>
              </a:ext>
            </a:extLst>
          </p:cNvPr>
          <p:cNvSpPr txBox="1"/>
          <p:nvPr/>
        </p:nvSpPr>
        <p:spPr>
          <a:xfrm>
            <a:off x="9163666" y="5031899"/>
            <a:ext cx="1647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Рекомендуем</a:t>
            </a:r>
          </a:p>
          <a:p>
            <a:r>
              <a:rPr lang="ru-RU" dirty="0"/>
              <a:t>использовать</a:t>
            </a:r>
          </a:p>
          <a:p>
            <a:r>
              <a:rPr lang="ru-RU" dirty="0"/>
              <a:t>соцсети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7BE3C-B573-0F98-4367-629A3242F06B}"/>
              </a:ext>
            </a:extLst>
          </p:cNvPr>
          <p:cNvSpPr txBox="1"/>
          <p:nvPr/>
        </p:nvSpPr>
        <p:spPr>
          <a:xfrm>
            <a:off x="10810875" y="5994399"/>
            <a:ext cx="138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Либо через мобильный телефон</a:t>
            </a:r>
          </a:p>
        </p:txBody>
      </p:sp>
    </p:spTree>
    <p:extLst>
      <p:ext uri="{BB962C8B-B14F-4D97-AF65-F5344CB8AC3E}">
        <p14:creationId xmlns:p14="http://schemas.microsoft.com/office/powerpoint/2010/main" val="138921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16D0-50BD-E81B-83CB-FCA0A1AC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453" y="0"/>
            <a:ext cx="10488637" cy="905164"/>
          </a:xfrm>
        </p:spPr>
        <p:txBody>
          <a:bodyPr>
            <a:normAutofit/>
          </a:bodyPr>
          <a:lstStyle/>
          <a:p>
            <a:r>
              <a:rPr lang="ru-RU" sz="2400" dirty="0"/>
              <a:t>После чего доступна анкета для регистрации на Акселератор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08131E-DCAD-F541-1F42-8F46432E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9" t="11778" r="30416"/>
          <a:stretch/>
        </p:blipFill>
        <p:spPr>
          <a:xfrm>
            <a:off x="877453" y="1625600"/>
            <a:ext cx="5016500" cy="5232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C44C1-B49D-67B9-179D-7940550B2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67" b="2037"/>
          <a:stretch/>
        </p:blipFill>
        <p:spPr>
          <a:xfrm>
            <a:off x="6028964" y="1625600"/>
            <a:ext cx="6163036" cy="5232400"/>
          </a:xfrm>
          <a:prstGeom prst="rect">
            <a:avLst/>
          </a:prstGeom>
        </p:spPr>
      </p:pic>
      <p:sp>
        <p:nvSpPr>
          <p:cNvPr id="6" name="Выноска: линия 5">
            <a:extLst>
              <a:ext uri="{FF2B5EF4-FFF2-40B4-BE49-F238E27FC236}">
                <a16:creationId xmlns:a16="http://schemas.microsoft.com/office/drawing/2014/main" id="{545CC485-1FE5-7E0C-2D55-07B49905D245}"/>
              </a:ext>
            </a:extLst>
          </p:cNvPr>
          <p:cNvSpPr/>
          <p:nvPr/>
        </p:nvSpPr>
        <p:spPr>
          <a:xfrm>
            <a:off x="6203084" y="6257924"/>
            <a:ext cx="1350241" cy="576739"/>
          </a:xfrm>
          <a:prstGeom prst="borderCallout1">
            <a:avLst>
              <a:gd name="adj1" fmla="val 70101"/>
              <a:gd name="adj2" fmla="val 104645"/>
              <a:gd name="adj3" fmla="val -69926"/>
              <a:gd name="adj4" fmla="val 18477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AD309-F17D-9CD0-448C-DDC2EC7AF5E9}"/>
              </a:ext>
            </a:extLst>
          </p:cNvPr>
          <p:cNvSpPr txBox="1"/>
          <p:nvPr/>
        </p:nvSpPr>
        <p:spPr>
          <a:xfrm>
            <a:off x="8836026" y="5519260"/>
            <a:ext cx="297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Заполните все поля и нажмите «Отправить» </a:t>
            </a:r>
          </a:p>
        </p:txBody>
      </p:sp>
    </p:spTree>
    <p:extLst>
      <p:ext uri="{BB962C8B-B14F-4D97-AF65-F5344CB8AC3E}">
        <p14:creationId xmlns:p14="http://schemas.microsoft.com/office/powerpoint/2010/main" val="36146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928A25-1181-7B03-F15F-F5BB8F47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509"/>
            <a:ext cx="12192000" cy="444805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E11BBC-040E-C3BF-E444-9B129616A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453" y="0"/>
            <a:ext cx="10488637" cy="905164"/>
          </a:xfrm>
        </p:spPr>
        <p:txBody>
          <a:bodyPr>
            <a:normAutofit/>
          </a:bodyPr>
          <a:lstStyle/>
          <a:p>
            <a:r>
              <a:rPr lang="ru-RU" sz="2400" dirty="0"/>
              <a:t>Для того, чтобы иметь обязательный цифровой след в остальных событиях Акселератора (всего 32 мероприятия) можно воспользоваться фильтрацией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5292C1-92C2-7E29-A76F-9F812864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06" y="5807393"/>
            <a:ext cx="3143250" cy="895350"/>
          </a:xfrm>
          <a:prstGeom prst="rect">
            <a:avLst/>
          </a:prstGeom>
        </p:spPr>
      </p:pic>
      <p:sp>
        <p:nvSpPr>
          <p:cNvPr id="16" name="Выноска: линия 15">
            <a:extLst>
              <a:ext uri="{FF2B5EF4-FFF2-40B4-BE49-F238E27FC236}">
                <a16:creationId xmlns:a16="http://schemas.microsoft.com/office/drawing/2014/main" id="{D93854A5-E25A-D048-4722-D8C94944A439}"/>
              </a:ext>
            </a:extLst>
          </p:cNvPr>
          <p:cNvSpPr/>
          <p:nvPr/>
        </p:nvSpPr>
        <p:spPr>
          <a:xfrm>
            <a:off x="242453" y="3957540"/>
            <a:ext cx="1534160" cy="576739"/>
          </a:xfrm>
          <a:prstGeom prst="borderCallout1">
            <a:avLst>
              <a:gd name="adj1" fmla="val 70101"/>
              <a:gd name="adj2" fmla="val 104645"/>
              <a:gd name="adj3" fmla="val 291206"/>
              <a:gd name="adj4" fmla="val 31789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: линия 20">
            <a:extLst>
              <a:ext uri="{FF2B5EF4-FFF2-40B4-BE49-F238E27FC236}">
                <a16:creationId xmlns:a16="http://schemas.microsoft.com/office/drawing/2014/main" id="{370956E9-6385-7072-4D59-B78855728D43}"/>
              </a:ext>
            </a:extLst>
          </p:cNvPr>
          <p:cNvSpPr/>
          <p:nvPr/>
        </p:nvSpPr>
        <p:spPr>
          <a:xfrm>
            <a:off x="2743200" y="995680"/>
            <a:ext cx="1055252" cy="510761"/>
          </a:xfrm>
          <a:prstGeom prst="borderCallout1">
            <a:avLst>
              <a:gd name="adj1" fmla="val 70101"/>
              <a:gd name="adj2" fmla="val 104645"/>
              <a:gd name="adj3" fmla="val 174182"/>
              <a:gd name="adj4" fmla="val 15625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AC0E3B-1488-4956-E33A-E7BC2CD0D776}"/>
              </a:ext>
            </a:extLst>
          </p:cNvPr>
          <p:cNvSpPr txBox="1"/>
          <p:nvPr/>
        </p:nvSpPr>
        <p:spPr>
          <a:xfrm>
            <a:off x="4429760" y="1696720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Нажимаем на кнопку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16E0A1-4A61-F9B4-28B1-5CB45EC203FD}"/>
              </a:ext>
            </a:extLst>
          </p:cNvPr>
          <p:cNvSpPr txBox="1"/>
          <p:nvPr/>
        </p:nvSpPr>
        <p:spPr>
          <a:xfrm>
            <a:off x="5151638" y="5442075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Выбираем Белгород</a:t>
            </a:r>
          </a:p>
        </p:txBody>
      </p:sp>
    </p:spTree>
    <p:extLst>
      <p:ext uri="{BB962C8B-B14F-4D97-AF65-F5344CB8AC3E}">
        <p14:creationId xmlns:p14="http://schemas.microsoft.com/office/powerpoint/2010/main" val="140001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E11BBC-040E-C3BF-E444-9B129616A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1" y="0"/>
            <a:ext cx="12118109" cy="572093"/>
          </a:xfrm>
        </p:spPr>
        <p:txBody>
          <a:bodyPr>
            <a:normAutofit/>
          </a:bodyPr>
          <a:lstStyle/>
          <a:p>
            <a:r>
              <a:rPr lang="ru-RU" sz="2400" dirty="0"/>
              <a:t>Воспользуемся фильтрацией «Еще фильтры» и выберем тип мероприятия «Акселератор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F32C42-B2D2-EBD4-8D71-87882C80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93"/>
            <a:ext cx="12192000" cy="6285907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4533BF7-84FB-CFD6-9A72-55140F5D9501}"/>
              </a:ext>
            </a:extLst>
          </p:cNvPr>
          <p:cNvSpPr/>
          <p:nvPr/>
        </p:nvSpPr>
        <p:spPr>
          <a:xfrm>
            <a:off x="152398" y="572093"/>
            <a:ext cx="1450109" cy="4546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96B29F7-23D8-D3A9-AE32-D6E7564C2011}"/>
              </a:ext>
            </a:extLst>
          </p:cNvPr>
          <p:cNvSpPr/>
          <p:nvPr/>
        </p:nvSpPr>
        <p:spPr>
          <a:xfrm>
            <a:off x="2276762" y="1026703"/>
            <a:ext cx="1450109" cy="5527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: линия 26">
            <a:extLst>
              <a:ext uri="{FF2B5EF4-FFF2-40B4-BE49-F238E27FC236}">
                <a16:creationId xmlns:a16="http://schemas.microsoft.com/office/drawing/2014/main" id="{4ABE63CF-3C04-F6A5-19F8-BD5176E97BD9}"/>
              </a:ext>
            </a:extLst>
          </p:cNvPr>
          <p:cNvSpPr/>
          <p:nvPr/>
        </p:nvSpPr>
        <p:spPr>
          <a:xfrm>
            <a:off x="8728364" y="633426"/>
            <a:ext cx="1302326" cy="454610"/>
          </a:xfrm>
          <a:prstGeom prst="borderCallout1">
            <a:avLst>
              <a:gd name="adj1" fmla="val 19467"/>
              <a:gd name="adj2" fmla="val -3157"/>
              <a:gd name="adj3" fmla="val 154492"/>
              <a:gd name="adj4" fmla="val -288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4594BE-7328-E3FF-3890-C998FDE5C7F1}"/>
              </a:ext>
            </a:extLst>
          </p:cNvPr>
          <p:cNvSpPr txBox="1"/>
          <p:nvPr/>
        </p:nvSpPr>
        <p:spPr>
          <a:xfrm>
            <a:off x="8257309" y="1346947"/>
            <a:ext cx="3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Готово! ВСЕ 32 мероприятия найдены</a:t>
            </a:r>
          </a:p>
        </p:txBody>
      </p:sp>
    </p:spTree>
    <p:extLst>
      <p:ext uri="{BB962C8B-B14F-4D97-AF65-F5344CB8AC3E}">
        <p14:creationId xmlns:p14="http://schemas.microsoft.com/office/powerpoint/2010/main" val="23463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93</Words>
  <Application>Microsoft Office PowerPoint</Application>
  <PresentationFormat>Широкоэкранный</PresentationFormat>
  <Paragraphs>18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 Пожалуйста, перейдите по ссылке, либо по QR-коду</vt:lpstr>
      <vt:lpstr>Регистрация на платформе Leader-ID</vt:lpstr>
      <vt:lpstr>Если у вас уже есть аккаунт, введите логин и пароль</vt:lpstr>
      <vt:lpstr>После чего доступна анкета для регистрации на Акселератор</vt:lpstr>
      <vt:lpstr>Для того, чтобы иметь обязательный цифровой след в остальных событиях Акселератора (всего 32 мероприятия) можно воспользоваться фильтрацией</vt:lpstr>
      <vt:lpstr>Воспользуемся фильтрацией «Еще фильтры» и выберем тип мероприятия «Акселератор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Пожалуйста, перейдите по ссылке, либо по QR-коду</dc:title>
  <dc:creator>Константин М. Старченко</dc:creator>
  <cp:lastModifiedBy>User</cp:lastModifiedBy>
  <cp:revision>3</cp:revision>
  <cp:lastPrinted>2022-10-06T12:22:19Z</cp:lastPrinted>
  <dcterms:created xsi:type="dcterms:W3CDTF">2022-10-05T17:37:01Z</dcterms:created>
  <dcterms:modified xsi:type="dcterms:W3CDTF">2022-10-06T12:40:14Z</dcterms:modified>
</cp:coreProperties>
</file>